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A50E-6A13-4491-BC3A-EF9681E55527}" type="datetimeFigureOut">
              <a:rPr lang="en-IN" smtClean="0"/>
              <a:t>24/Feb/2023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9F8-D694-4B42-9CD0-6BD43354D5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303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A50E-6A13-4491-BC3A-EF9681E55527}" type="datetimeFigureOut">
              <a:rPr lang="en-IN" smtClean="0"/>
              <a:t>24/Feb/2023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9F8-D694-4B42-9CD0-6BD43354D5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06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A50E-6A13-4491-BC3A-EF9681E55527}" type="datetimeFigureOut">
              <a:rPr lang="en-IN" smtClean="0"/>
              <a:t>24/Feb/2023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9F8-D694-4B42-9CD0-6BD43354D5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283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A50E-6A13-4491-BC3A-EF9681E55527}" type="datetimeFigureOut">
              <a:rPr lang="en-IN" smtClean="0"/>
              <a:t>24/Feb/2023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9F8-D694-4B42-9CD0-6BD43354D5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543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A50E-6A13-4491-BC3A-EF9681E55527}" type="datetimeFigureOut">
              <a:rPr lang="en-IN" smtClean="0"/>
              <a:t>24/Feb/2023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9F8-D694-4B42-9CD0-6BD43354D5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097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A50E-6A13-4491-BC3A-EF9681E55527}" type="datetimeFigureOut">
              <a:rPr lang="en-IN" smtClean="0"/>
              <a:t>24/Feb/2023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9F8-D694-4B42-9CD0-6BD43354D5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981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A50E-6A13-4491-BC3A-EF9681E55527}" type="datetimeFigureOut">
              <a:rPr lang="en-IN" smtClean="0"/>
              <a:t>24/Feb/2023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9F8-D694-4B42-9CD0-6BD43354D5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453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A50E-6A13-4491-BC3A-EF9681E55527}" type="datetimeFigureOut">
              <a:rPr lang="en-IN" smtClean="0"/>
              <a:t>24/Feb/2023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9F8-D694-4B42-9CD0-6BD43354D5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647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A50E-6A13-4491-BC3A-EF9681E55527}" type="datetimeFigureOut">
              <a:rPr lang="en-IN" smtClean="0"/>
              <a:t>24/Feb/2023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9F8-D694-4B42-9CD0-6BD43354D5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524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A50E-6A13-4491-BC3A-EF9681E55527}" type="datetimeFigureOut">
              <a:rPr lang="en-IN" smtClean="0"/>
              <a:t>24/Feb/2023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9F8-D694-4B42-9CD0-6BD43354D5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876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A50E-6A13-4491-BC3A-EF9681E55527}" type="datetimeFigureOut">
              <a:rPr lang="en-IN" smtClean="0"/>
              <a:t>24/Feb/2023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F9F8-D694-4B42-9CD0-6BD43354D5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348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FA50E-6A13-4491-BC3A-EF9681E55527}" type="datetimeFigureOut">
              <a:rPr lang="en-IN" smtClean="0"/>
              <a:t>24/Feb/2023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F9F8-D694-4B42-9CD0-6BD43354D5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74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832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3030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   Dream Homes - 1,2,3 BHK Prise Start From 18Lakhs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61817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err="1" smtClean="0"/>
              <a:t>Choudhary</a:t>
            </a:r>
            <a:r>
              <a:rPr lang="en-IN" sz="2800" b="1" dirty="0" smtClean="0"/>
              <a:t> &amp; </a:t>
            </a:r>
            <a:r>
              <a:rPr lang="en-IN" sz="2800" b="1" dirty="0" err="1" smtClean="0"/>
              <a:t>Jha</a:t>
            </a:r>
            <a:r>
              <a:rPr lang="en-IN" sz="2800" b="1" dirty="0" smtClean="0"/>
              <a:t> Associates – www.Jhaassociate.in</a:t>
            </a:r>
            <a:endParaRPr lang="en-IN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0" y="554468"/>
            <a:ext cx="1853716" cy="15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7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4704540" cy="2759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7640"/>
            <a:ext cx="9144000" cy="324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40" y="402316"/>
            <a:ext cx="4427984" cy="2738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193465"/>
            <a:ext cx="9132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/>
              <a:t>Wave City – Dream Homes – 1,2,3 </a:t>
            </a:r>
            <a:r>
              <a:rPr lang="en-IN" sz="2000" b="1" dirty="0" err="1" smtClean="0"/>
              <a:t>Bhk</a:t>
            </a:r>
            <a:r>
              <a:rPr lang="en-IN" sz="2000" b="1" dirty="0" smtClean="0"/>
              <a:t>     *Price Start from 18 Lakhs</a:t>
            </a:r>
            <a:endParaRPr lang="en-I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6227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err="1" smtClean="0">
                <a:solidFill>
                  <a:srgbClr val="FF0000"/>
                </a:solidFill>
              </a:rPr>
              <a:t>Choudhary</a:t>
            </a:r>
            <a:r>
              <a:rPr lang="en-IN" sz="2400" b="1" dirty="0" smtClean="0">
                <a:solidFill>
                  <a:srgbClr val="FF0000"/>
                </a:solidFill>
              </a:rPr>
              <a:t> &amp; </a:t>
            </a:r>
            <a:r>
              <a:rPr lang="en-IN" sz="2400" b="1" dirty="0" err="1" smtClean="0">
                <a:solidFill>
                  <a:srgbClr val="FF0000"/>
                </a:solidFill>
              </a:rPr>
              <a:t>Jha</a:t>
            </a:r>
            <a:r>
              <a:rPr lang="en-IN" sz="2400" b="1" dirty="0" smtClean="0">
                <a:solidFill>
                  <a:srgbClr val="FF0000"/>
                </a:solidFill>
              </a:rPr>
              <a:t> Associates – www.Jhaassociate.in</a:t>
            </a:r>
            <a:endParaRPr lang="en-IN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0" y="0"/>
            <a:ext cx="134966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8232" y="2967335"/>
            <a:ext cx="3427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Club House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5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Executive Floor – Club House</a:t>
            </a:r>
            <a:endParaRPr lang="en-I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61817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err="1" smtClean="0"/>
              <a:t>Choudhary</a:t>
            </a:r>
            <a:r>
              <a:rPr lang="en-IN" sz="2800" b="1" dirty="0" smtClean="0"/>
              <a:t> &amp; </a:t>
            </a:r>
            <a:r>
              <a:rPr lang="en-IN" sz="2800" b="1" dirty="0" err="1" smtClean="0"/>
              <a:t>Jha</a:t>
            </a:r>
            <a:r>
              <a:rPr lang="en-IN" sz="2800" b="1" dirty="0" smtClean="0"/>
              <a:t> Associates – www.Jhaassociate.in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94979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2375248" cy="1772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93063"/>
            <a:ext cx="4032448" cy="2688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948" y="-11490"/>
            <a:ext cx="3680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Central Park</a:t>
            </a:r>
            <a:endParaRPr lang="en-IN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72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9144000" cy="3356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0"/>
            <a:ext cx="9144000" cy="3495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464909"/>
            <a:ext cx="9144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err="1" smtClean="0">
                <a:solidFill>
                  <a:srgbClr val="FFFF00"/>
                </a:solidFill>
              </a:rPr>
              <a:t>Choudhary</a:t>
            </a:r>
            <a:r>
              <a:rPr lang="en-IN" sz="2400" b="1" dirty="0" smtClean="0">
                <a:solidFill>
                  <a:srgbClr val="FFFF00"/>
                </a:solidFill>
              </a:rPr>
              <a:t> &amp; </a:t>
            </a:r>
            <a:r>
              <a:rPr lang="en-IN" sz="2400" b="1" dirty="0" err="1" smtClean="0">
                <a:solidFill>
                  <a:srgbClr val="FFFF00"/>
                </a:solidFill>
              </a:rPr>
              <a:t>Jha</a:t>
            </a:r>
            <a:r>
              <a:rPr lang="en-IN" sz="2400" b="1" dirty="0" smtClean="0">
                <a:solidFill>
                  <a:srgbClr val="FFFF00"/>
                </a:solidFill>
              </a:rPr>
              <a:t> Associates – Ghaziabad – www.jhaassociate.in</a:t>
            </a:r>
            <a:endParaRPr lang="en-IN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1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283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572000" cy="3645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581097" cy="3645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6227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err="1" smtClean="0">
                <a:solidFill>
                  <a:srgbClr val="FF0000"/>
                </a:solidFill>
              </a:rPr>
              <a:t>Choudhary</a:t>
            </a:r>
            <a:r>
              <a:rPr lang="en-IN" sz="2400" b="1" dirty="0" smtClean="0">
                <a:solidFill>
                  <a:srgbClr val="FF0000"/>
                </a:solidFill>
              </a:rPr>
              <a:t> &amp; </a:t>
            </a:r>
            <a:r>
              <a:rPr lang="en-IN" sz="2400" b="1" dirty="0" err="1" smtClean="0">
                <a:solidFill>
                  <a:srgbClr val="FF0000"/>
                </a:solidFill>
              </a:rPr>
              <a:t>Jha</a:t>
            </a:r>
            <a:r>
              <a:rPr lang="en-IN" sz="2400" b="1" dirty="0" smtClean="0">
                <a:solidFill>
                  <a:srgbClr val="FF0000"/>
                </a:solidFill>
              </a:rPr>
              <a:t> Associates – www.Jhaassociate.in</a:t>
            </a:r>
            <a:endParaRPr lang="en-IN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0" y="0"/>
            <a:ext cx="127765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9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30307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Wave Executive Floors – 2&amp; 3 </a:t>
            </a:r>
            <a:r>
              <a:rPr lang="en-IN" sz="2400" b="1" dirty="0" err="1" smtClean="0"/>
              <a:t>Bhk</a:t>
            </a:r>
            <a:r>
              <a:rPr lang="en-IN" sz="2400" b="1" dirty="0" smtClean="0"/>
              <a:t> Price Start From – 37Lakhs</a:t>
            </a:r>
            <a:endParaRPr lang="en-I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61817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err="1" smtClean="0"/>
              <a:t>Choudhary</a:t>
            </a:r>
            <a:r>
              <a:rPr lang="en-IN" sz="2800" b="1" dirty="0" smtClean="0"/>
              <a:t> &amp; </a:t>
            </a:r>
            <a:r>
              <a:rPr lang="en-IN" sz="2800" b="1" dirty="0" err="1" smtClean="0"/>
              <a:t>Jha</a:t>
            </a:r>
            <a:r>
              <a:rPr lang="en-IN" sz="2800" b="1" dirty="0" smtClean="0"/>
              <a:t> Associates – www.Jhaassociate.in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753722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84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K ROY</dc:creator>
  <cp:lastModifiedBy>P K ROY</cp:lastModifiedBy>
  <cp:revision>5</cp:revision>
  <dcterms:created xsi:type="dcterms:W3CDTF">2023-02-24T14:46:49Z</dcterms:created>
  <dcterms:modified xsi:type="dcterms:W3CDTF">2023-02-24T16:06:57Z</dcterms:modified>
</cp:coreProperties>
</file>