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C8A2C"/>
    <a:srgbClr val="366F17"/>
    <a:srgbClr val="C3C03E"/>
    <a:srgbClr val="112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5727"/>
            <a:ext cx="4924137" cy="56670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 bwMode="blackGray">
          <a:xfrm>
            <a:off x="3096619" y="5648277"/>
            <a:ext cx="49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>
                <a:solidFill>
                  <a:srgbClr val="009900"/>
                </a:solidFill>
                <a:latin typeface="Kalam" panose="02000000000000000000" pitchFamily="2" charset="0"/>
                <a:cs typeface="Kalam" panose="02000000000000000000" pitchFamily="2" charset="0"/>
              </a:rPr>
              <a:t>Greentech</a:t>
            </a:r>
            <a:r>
              <a:rPr lang="en-IN" sz="3600" dirty="0" smtClean="0">
                <a:solidFill>
                  <a:srgbClr val="8C8A2C"/>
                </a:solidFill>
                <a:latin typeface="Kalam" panose="02000000000000000000" pitchFamily="2" charset="0"/>
                <a:cs typeface="Kalam" panose="02000000000000000000" pitchFamily="2" charset="0"/>
              </a:rPr>
              <a:t>G</a:t>
            </a:r>
            <a:r>
              <a:rPr lang="en-IN" sz="3600" dirty="0" smtClean="0">
                <a:solidFill>
                  <a:srgbClr val="8C8A2C"/>
                </a:solidFill>
                <a:latin typeface="Kalam" panose="02000000000000000000" pitchFamily="2" charset="0"/>
                <a:cs typeface="Kalam" panose="02000000000000000000" pitchFamily="2" charset="0"/>
              </a:rPr>
              <a:t>lobal</a:t>
            </a:r>
            <a:r>
              <a:rPr lang="en-IN" sz="3600" dirty="0" smtClean="0">
                <a:solidFill>
                  <a:srgbClr val="8C8A2C"/>
                </a:solidFill>
                <a:latin typeface="Kalam" panose="02000000000000000000" pitchFamily="2" charset="0"/>
                <a:cs typeface="Kalam" panose="02000000000000000000" pitchFamily="2" charset="0"/>
              </a:rPr>
              <a:t>H</a:t>
            </a:r>
            <a:r>
              <a:rPr lang="en-IN" sz="3600" dirty="0" smtClean="0">
                <a:solidFill>
                  <a:srgbClr val="8C8A2C"/>
                </a:solidFill>
                <a:latin typeface="Kalam" panose="02000000000000000000" pitchFamily="2" charset="0"/>
                <a:cs typeface="Kalam" panose="02000000000000000000" pitchFamily="2" charset="0"/>
              </a:rPr>
              <a:t>oldings</a:t>
            </a:r>
            <a:endParaRPr lang="en-IN" sz="3600" dirty="0" smtClean="0">
              <a:solidFill>
                <a:srgbClr val="8C8A2C"/>
              </a:solidFill>
              <a:latin typeface="Kalam" panose="02000000000000000000" pitchFamily="2" charset="0"/>
              <a:cs typeface="Kalam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055" t="59156" r="15413" b="25000"/>
          <a:stretch/>
        </p:blipFill>
        <p:spPr>
          <a:xfrm>
            <a:off x="5471647" y="6105917"/>
            <a:ext cx="1066800" cy="1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3855"/>
            <a:ext cx="836295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564" y="5992762"/>
            <a:ext cx="3444586" cy="8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4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</Words>
  <Application>Microsoft Office PowerPoint</Application>
  <PresentationFormat>A4 Paper (210x297 mm)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gglin</dc:creator>
  <cp:lastModifiedBy>ggl.india@outlook.com</cp:lastModifiedBy>
  <cp:revision>16</cp:revision>
  <cp:lastPrinted>2020-02-20T18:35:00Z</cp:lastPrinted>
  <dcterms:created xsi:type="dcterms:W3CDTF">2006-08-16T00:00:00Z</dcterms:created>
  <dcterms:modified xsi:type="dcterms:W3CDTF">2020-02-20T18:36:59Z</dcterms:modified>
</cp:coreProperties>
</file>